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601" r:id="rId4"/>
    <p:sldId id="262" r:id="rId5"/>
    <p:sldId id="263" r:id="rId6"/>
    <p:sldId id="638" r:id="rId7"/>
    <p:sldId id="279" r:id="rId8"/>
    <p:sldId id="282" r:id="rId9"/>
    <p:sldId id="283" r:id="rId10"/>
    <p:sldId id="280" r:id="rId11"/>
    <p:sldId id="284" r:id="rId12"/>
    <p:sldId id="281" r:id="rId13"/>
    <p:sldId id="640" r:id="rId14"/>
    <p:sldId id="265" r:id="rId15"/>
    <p:sldId id="272" r:id="rId16"/>
    <p:sldId id="271" r:id="rId17"/>
    <p:sldId id="285" r:id="rId18"/>
    <p:sldId id="276" r:id="rId19"/>
    <p:sldId id="277" r:id="rId20"/>
    <p:sldId id="639" r:id="rId21"/>
    <p:sldId id="266" r:id="rId22"/>
    <p:sldId id="267" r:id="rId23"/>
    <p:sldId id="268" r:id="rId24"/>
    <p:sldId id="269" r:id="rId25"/>
    <p:sldId id="278" r:id="rId26"/>
    <p:sldId id="286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方正跃进简体" panose="02000000000000000000" pitchFamily="2" charset="-122"/>
      <p:regular r:id="rId37"/>
    </p:embeddedFont>
    <p:embeddedFont>
      <p:font typeface="华康俪金黑W8(P)" panose="020B0800000000000000" pitchFamily="34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起" id="{413AC7AD-62DC-421C-9F13-95760DF0C848}">
          <p14:sldIdLst>
            <p14:sldId id="256"/>
            <p14:sldId id="257"/>
          </p14:sldIdLst>
        </p14:section>
        <p14:section name="生平" id="{A3572F73-4690-41AA-B09A-679A4CB3CA33}">
          <p14:sldIdLst>
            <p14:sldId id="601"/>
            <p14:sldId id="262"/>
            <p14:sldId id="263"/>
          </p14:sldIdLst>
        </p14:section>
        <p14:section name="战役" id="{BF1CE254-5097-492A-8407-1A3B8EB3B9F1}">
          <p14:sldIdLst>
            <p14:sldId id="638"/>
            <p14:sldId id="279"/>
            <p14:sldId id="282"/>
            <p14:sldId id="283"/>
            <p14:sldId id="280"/>
            <p14:sldId id="284"/>
            <p14:sldId id="281"/>
          </p14:sldIdLst>
        </p14:section>
        <p14:section name="著作" id="{A4DB44BD-E1CF-4749-8D60-BCEBC2DE30BB}">
          <p14:sldIdLst>
            <p14:sldId id="640"/>
            <p14:sldId id="265"/>
            <p14:sldId id="272"/>
            <p14:sldId id="271"/>
            <p14:sldId id="285"/>
            <p14:sldId id="276"/>
            <p14:sldId id="277"/>
          </p14:sldIdLst>
        </p14:section>
        <p14:section name="发展" id="{7BDB3E22-DB73-4744-A74B-7E9A70CE0705}">
          <p14:sldIdLst>
            <p14:sldId id="639"/>
            <p14:sldId id="266"/>
            <p14:sldId id="267"/>
            <p14:sldId id="268"/>
            <p14:sldId id="269"/>
            <p14:sldId id="278"/>
          </p14:sldIdLst>
        </p14:section>
        <p14:section name="结束" id="{0446B0CE-9647-465C-B73D-4005B492301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8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2753E3-109E-4F6A-8057-B4790FE3D668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C94067B-9DCF-4BB6-97A8-3D6DB1883C2A}">
      <dgm:prSet custT="1"/>
      <dgm:spPr/>
      <dgm:t>
        <a:bodyPr/>
        <a:lstStyle/>
        <a:p>
          <a:r>
            <a:rPr lang="zh-CN" sz="2800" dirty="0"/>
            <a:t>战略思想</a:t>
          </a:r>
          <a:endParaRPr lang="en-US" sz="2800" dirty="0"/>
        </a:p>
      </dgm:t>
    </dgm:pt>
    <dgm:pt modelId="{05165C15-40CB-4274-A129-6A2D1E803A13}" type="parTrans" cxnId="{FCBE453A-14B2-441A-88DC-E3BD1A87AF9C}">
      <dgm:prSet/>
      <dgm:spPr/>
      <dgm:t>
        <a:bodyPr/>
        <a:lstStyle/>
        <a:p>
          <a:endParaRPr lang="en-US"/>
        </a:p>
      </dgm:t>
    </dgm:pt>
    <dgm:pt modelId="{97DA16D9-815F-4C5E-9923-538F09467883}" type="sibTrans" cxnId="{FCBE453A-14B2-441A-88DC-E3BD1A87AF9C}">
      <dgm:prSet/>
      <dgm:spPr/>
      <dgm:t>
        <a:bodyPr/>
        <a:lstStyle/>
        <a:p>
          <a:endParaRPr lang="en-US"/>
        </a:p>
      </dgm:t>
    </dgm:pt>
    <dgm:pt modelId="{33302A38-459C-4D22-AD4B-903BCDFA0BCF}">
      <dgm:prSet/>
      <dgm:spPr/>
      <dgm:t>
        <a:bodyPr/>
        <a:lstStyle/>
        <a:p>
          <a:r>
            <a:rPr lang="en-US" dirty="0"/>
            <a:t>1.</a:t>
          </a:r>
          <a:r>
            <a:rPr lang="zh-CN" dirty="0"/>
            <a:t>放眼全局，注重战役间的协调配合。</a:t>
          </a:r>
          <a:endParaRPr lang="en-US" dirty="0"/>
        </a:p>
      </dgm:t>
    </dgm:pt>
    <dgm:pt modelId="{859CCFEB-9E2A-4A02-9902-906E781307C4}" type="parTrans" cxnId="{23E3A8CD-D466-46C3-9D4E-81B72ABAFCCC}">
      <dgm:prSet/>
      <dgm:spPr/>
      <dgm:t>
        <a:bodyPr/>
        <a:lstStyle/>
        <a:p>
          <a:endParaRPr lang="en-US"/>
        </a:p>
      </dgm:t>
    </dgm:pt>
    <dgm:pt modelId="{EDEFA250-E118-4F13-93B7-9B15415A7D55}" type="sibTrans" cxnId="{23E3A8CD-D466-46C3-9D4E-81B72ABAFCCC}">
      <dgm:prSet/>
      <dgm:spPr/>
      <dgm:t>
        <a:bodyPr/>
        <a:lstStyle/>
        <a:p>
          <a:endParaRPr lang="en-US"/>
        </a:p>
      </dgm:t>
    </dgm:pt>
    <dgm:pt modelId="{1CE7640A-9863-40F9-B444-CE7C4BA4C3AF}">
      <dgm:prSet/>
      <dgm:spPr/>
      <dgm:t>
        <a:bodyPr/>
        <a:lstStyle/>
        <a:p>
          <a:r>
            <a:rPr lang="en-US"/>
            <a:t>2.</a:t>
          </a:r>
          <a:r>
            <a:rPr lang="zh-CN"/>
            <a:t>针对不同情况制定不同的战略方针。</a:t>
          </a:r>
          <a:endParaRPr lang="en-US"/>
        </a:p>
      </dgm:t>
    </dgm:pt>
    <dgm:pt modelId="{A0EB2A79-7539-4368-9903-7318BD410269}" type="parTrans" cxnId="{C20D86BA-F7EE-4972-8053-78C5D31C549E}">
      <dgm:prSet/>
      <dgm:spPr/>
      <dgm:t>
        <a:bodyPr/>
        <a:lstStyle/>
        <a:p>
          <a:endParaRPr lang="en-US"/>
        </a:p>
      </dgm:t>
    </dgm:pt>
    <dgm:pt modelId="{3CE1FC70-6A9B-49DB-BEC7-5C5507E73BB0}" type="sibTrans" cxnId="{C20D86BA-F7EE-4972-8053-78C5D31C549E}">
      <dgm:prSet/>
      <dgm:spPr/>
      <dgm:t>
        <a:bodyPr/>
        <a:lstStyle/>
        <a:p>
          <a:endParaRPr lang="en-US"/>
        </a:p>
      </dgm:t>
    </dgm:pt>
    <dgm:pt modelId="{EFF88FB1-C352-411A-804E-29FB69B99C15}">
      <dgm:prSet/>
      <dgm:spPr/>
      <dgm:t>
        <a:bodyPr/>
        <a:lstStyle/>
        <a:p>
          <a:r>
            <a:rPr lang="en-US"/>
            <a:t>3.</a:t>
          </a:r>
          <a:r>
            <a:rPr lang="zh-CN"/>
            <a:t>以攻打重点目标统率战役全局</a:t>
          </a:r>
          <a:endParaRPr lang="en-US"/>
        </a:p>
      </dgm:t>
    </dgm:pt>
    <dgm:pt modelId="{314B9E79-8597-4A6E-B532-BB507030F602}" type="parTrans" cxnId="{CC8AD548-5FF3-4894-B880-7CF3D43D2B3A}">
      <dgm:prSet/>
      <dgm:spPr/>
      <dgm:t>
        <a:bodyPr/>
        <a:lstStyle/>
        <a:p>
          <a:endParaRPr lang="en-US"/>
        </a:p>
      </dgm:t>
    </dgm:pt>
    <dgm:pt modelId="{757D6B2E-B3C4-4CB9-8AA3-1DBCEDD1C0C8}" type="sibTrans" cxnId="{CC8AD548-5FF3-4894-B880-7CF3D43D2B3A}">
      <dgm:prSet/>
      <dgm:spPr/>
      <dgm:t>
        <a:bodyPr/>
        <a:lstStyle/>
        <a:p>
          <a:endParaRPr lang="en-US"/>
        </a:p>
      </dgm:t>
    </dgm:pt>
    <dgm:pt modelId="{9DF446EE-CA65-4EC4-A027-7BE57D993C8E}">
      <dgm:prSet custT="1"/>
      <dgm:spPr/>
      <dgm:t>
        <a:bodyPr/>
        <a:lstStyle/>
        <a:p>
          <a:r>
            <a:rPr lang="zh-CN" sz="2800" dirty="0"/>
            <a:t>战术思想</a:t>
          </a:r>
          <a:endParaRPr lang="en-US" sz="2800" dirty="0"/>
        </a:p>
      </dgm:t>
    </dgm:pt>
    <dgm:pt modelId="{16CF4231-05DB-4F73-AF54-0E29795CB2FF}" type="parTrans" cxnId="{A4803C1D-0C0A-45E2-805D-67011B9771AA}">
      <dgm:prSet/>
      <dgm:spPr/>
      <dgm:t>
        <a:bodyPr/>
        <a:lstStyle/>
        <a:p>
          <a:endParaRPr lang="en-US"/>
        </a:p>
      </dgm:t>
    </dgm:pt>
    <dgm:pt modelId="{AAF0CC20-E059-40A4-BA98-886FEEDEACA6}" type="sibTrans" cxnId="{A4803C1D-0C0A-45E2-805D-67011B9771AA}">
      <dgm:prSet/>
      <dgm:spPr/>
      <dgm:t>
        <a:bodyPr/>
        <a:lstStyle/>
        <a:p>
          <a:endParaRPr lang="en-US"/>
        </a:p>
      </dgm:t>
    </dgm:pt>
    <dgm:pt modelId="{97E79DB2-5808-4DD8-B9D4-372860B5D4DF}">
      <dgm:prSet/>
      <dgm:spPr/>
      <dgm:t>
        <a:bodyPr/>
        <a:lstStyle/>
        <a:p>
          <a:r>
            <a:rPr lang="en-US"/>
            <a:t>1.</a:t>
          </a:r>
          <a:r>
            <a:rPr lang="zh-CN"/>
            <a:t>分割敌人，各个击破</a:t>
          </a:r>
          <a:endParaRPr lang="en-US"/>
        </a:p>
      </dgm:t>
    </dgm:pt>
    <dgm:pt modelId="{B206BFDA-6B84-40BF-868D-2C78C8F9E3FE}" type="parTrans" cxnId="{5C103012-CB97-4018-832B-58E1168C19A2}">
      <dgm:prSet/>
      <dgm:spPr/>
      <dgm:t>
        <a:bodyPr/>
        <a:lstStyle/>
        <a:p>
          <a:endParaRPr lang="en-US"/>
        </a:p>
      </dgm:t>
    </dgm:pt>
    <dgm:pt modelId="{619DE109-AB33-435E-A4F3-B752A67EC265}" type="sibTrans" cxnId="{5C103012-CB97-4018-832B-58E1168C19A2}">
      <dgm:prSet/>
      <dgm:spPr/>
      <dgm:t>
        <a:bodyPr/>
        <a:lstStyle/>
        <a:p>
          <a:endParaRPr lang="en-US"/>
        </a:p>
      </dgm:t>
    </dgm:pt>
    <dgm:pt modelId="{CD0AD543-C9DC-4A80-BF9F-2E6DDF883182}">
      <dgm:prSet/>
      <dgm:spPr/>
      <dgm:t>
        <a:bodyPr/>
        <a:lstStyle/>
        <a:p>
          <a:r>
            <a:rPr lang="en-US"/>
            <a:t>2.</a:t>
          </a:r>
          <a:r>
            <a:rPr lang="zh-CN"/>
            <a:t>攻城</a:t>
          </a:r>
          <a:r>
            <a:rPr lang="en-US"/>
            <a:t>(</a:t>
          </a:r>
          <a:r>
            <a:rPr lang="zh-CN"/>
            <a:t>围点</a:t>
          </a:r>
          <a:r>
            <a:rPr lang="en-US"/>
            <a:t>)</a:t>
          </a:r>
          <a:r>
            <a:rPr lang="zh-CN"/>
            <a:t>与打援、牵制相结合</a:t>
          </a:r>
          <a:endParaRPr lang="en-US"/>
        </a:p>
      </dgm:t>
    </dgm:pt>
    <dgm:pt modelId="{55D8787C-06CB-4A2B-9669-C3178E72E0B8}" type="parTrans" cxnId="{E079BAC5-D455-49E0-8DF9-9A6583536163}">
      <dgm:prSet/>
      <dgm:spPr/>
      <dgm:t>
        <a:bodyPr/>
        <a:lstStyle/>
        <a:p>
          <a:endParaRPr lang="en-US"/>
        </a:p>
      </dgm:t>
    </dgm:pt>
    <dgm:pt modelId="{5DC46829-81B0-4A3A-883F-A0FB15BB4BED}" type="sibTrans" cxnId="{E079BAC5-D455-49E0-8DF9-9A6583536163}">
      <dgm:prSet/>
      <dgm:spPr/>
      <dgm:t>
        <a:bodyPr/>
        <a:lstStyle/>
        <a:p>
          <a:endParaRPr lang="en-US"/>
        </a:p>
      </dgm:t>
    </dgm:pt>
    <dgm:pt modelId="{A504A11D-9E99-433E-8689-E3F1BC58477A}">
      <dgm:prSet/>
      <dgm:spPr/>
      <dgm:t>
        <a:bodyPr/>
        <a:lstStyle/>
        <a:p>
          <a:r>
            <a:rPr lang="en-US"/>
            <a:t>3.</a:t>
          </a:r>
          <a:r>
            <a:rPr lang="zh-CN"/>
            <a:t>军事打击为主，辅之以政治攻势</a:t>
          </a:r>
          <a:endParaRPr lang="en-US"/>
        </a:p>
      </dgm:t>
    </dgm:pt>
    <dgm:pt modelId="{93C16336-C3BF-4F3A-96A4-2132A59DBEF7}" type="parTrans" cxnId="{D9287EEB-25CF-443A-97B7-9E8970743EA2}">
      <dgm:prSet/>
      <dgm:spPr/>
      <dgm:t>
        <a:bodyPr/>
        <a:lstStyle/>
        <a:p>
          <a:endParaRPr lang="en-US"/>
        </a:p>
      </dgm:t>
    </dgm:pt>
    <dgm:pt modelId="{02A95C28-2119-4DFB-B794-B8CE6C77A7B1}" type="sibTrans" cxnId="{D9287EEB-25CF-443A-97B7-9E8970743EA2}">
      <dgm:prSet/>
      <dgm:spPr/>
      <dgm:t>
        <a:bodyPr/>
        <a:lstStyle/>
        <a:p>
          <a:endParaRPr lang="en-US"/>
        </a:p>
      </dgm:t>
    </dgm:pt>
    <dgm:pt modelId="{06883B89-D6AA-415E-A22A-E3CC31D0F9AF}" type="pres">
      <dgm:prSet presAssocID="{612753E3-109E-4F6A-8057-B4790FE3D668}" presName="vert0" presStyleCnt="0">
        <dgm:presLayoutVars>
          <dgm:dir/>
          <dgm:animOne val="branch"/>
          <dgm:animLvl val="lvl"/>
        </dgm:presLayoutVars>
      </dgm:prSet>
      <dgm:spPr/>
    </dgm:pt>
    <dgm:pt modelId="{049FA842-B884-4C0B-84DE-2FBD1F96E688}" type="pres">
      <dgm:prSet presAssocID="{5C94067B-9DCF-4BB6-97A8-3D6DB1883C2A}" presName="thickLine" presStyleLbl="alignNode1" presStyleIdx="0" presStyleCnt="8"/>
      <dgm:spPr/>
    </dgm:pt>
    <dgm:pt modelId="{7C7E506F-1B2D-49B4-ABF7-D8DB67102A06}" type="pres">
      <dgm:prSet presAssocID="{5C94067B-9DCF-4BB6-97A8-3D6DB1883C2A}" presName="horz1" presStyleCnt="0"/>
      <dgm:spPr/>
    </dgm:pt>
    <dgm:pt modelId="{596F6901-5D8E-4C44-A0EE-9F0525250FB6}" type="pres">
      <dgm:prSet presAssocID="{5C94067B-9DCF-4BB6-97A8-3D6DB1883C2A}" presName="tx1" presStyleLbl="revTx" presStyleIdx="0" presStyleCnt="8"/>
      <dgm:spPr/>
    </dgm:pt>
    <dgm:pt modelId="{5E36E529-5174-4F4D-BA39-32C243A87771}" type="pres">
      <dgm:prSet presAssocID="{5C94067B-9DCF-4BB6-97A8-3D6DB1883C2A}" presName="vert1" presStyleCnt="0"/>
      <dgm:spPr/>
    </dgm:pt>
    <dgm:pt modelId="{588E1A71-A16F-4AB3-A54D-A4EDDE270374}" type="pres">
      <dgm:prSet presAssocID="{33302A38-459C-4D22-AD4B-903BCDFA0BCF}" presName="thickLine" presStyleLbl="alignNode1" presStyleIdx="1" presStyleCnt="8"/>
      <dgm:spPr/>
    </dgm:pt>
    <dgm:pt modelId="{33C53B6D-897F-4D2A-B146-28C7CBD35EA2}" type="pres">
      <dgm:prSet presAssocID="{33302A38-459C-4D22-AD4B-903BCDFA0BCF}" presName="horz1" presStyleCnt="0"/>
      <dgm:spPr/>
    </dgm:pt>
    <dgm:pt modelId="{E3A69026-9337-4CE6-8E5B-56DE1903513E}" type="pres">
      <dgm:prSet presAssocID="{33302A38-459C-4D22-AD4B-903BCDFA0BCF}" presName="tx1" presStyleLbl="revTx" presStyleIdx="1" presStyleCnt="8"/>
      <dgm:spPr/>
    </dgm:pt>
    <dgm:pt modelId="{41F25BE8-E89D-42E8-88E3-1C047046AEA5}" type="pres">
      <dgm:prSet presAssocID="{33302A38-459C-4D22-AD4B-903BCDFA0BCF}" presName="vert1" presStyleCnt="0"/>
      <dgm:spPr/>
    </dgm:pt>
    <dgm:pt modelId="{3BED20B7-9E38-4253-A830-897F303ECE36}" type="pres">
      <dgm:prSet presAssocID="{1CE7640A-9863-40F9-B444-CE7C4BA4C3AF}" presName="thickLine" presStyleLbl="alignNode1" presStyleIdx="2" presStyleCnt="8"/>
      <dgm:spPr/>
    </dgm:pt>
    <dgm:pt modelId="{A9345ED7-F339-4312-9388-D167B6B8A5B0}" type="pres">
      <dgm:prSet presAssocID="{1CE7640A-9863-40F9-B444-CE7C4BA4C3AF}" presName="horz1" presStyleCnt="0"/>
      <dgm:spPr/>
    </dgm:pt>
    <dgm:pt modelId="{FFF1633D-D0B8-4FB7-B032-4764EC124D43}" type="pres">
      <dgm:prSet presAssocID="{1CE7640A-9863-40F9-B444-CE7C4BA4C3AF}" presName="tx1" presStyleLbl="revTx" presStyleIdx="2" presStyleCnt="8"/>
      <dgm:spPr/>
    </dgm:pt>
    <dgm:pt modelId="{FC15F1A7-A1C9-424B-B02C-23B8FBEEF21E}" type="pres">
      <dgm:prSet presAssocID="{1CE7640A-9863-40F9-B444-CE7C4BA4C3AF}" presName="vert1" presStyleCnt="0"/>
      <dgm:spPr/>
    </dgm:pt>
    <dgm:pt modelId="{8436521B-1888-4148-8B70-6E28A8F93C68}" type="pres">
      <dgm:prSet presAssocID="{EFF88FB1-C352-411A-804E-29FB69B99C15}" presName="thickLine" presStyleLbl="alignNode1" presStyleIdx="3" presStyleCnt="8"/>
      <dgm:spPr/>
    </dgm:pt>
    <dgm:pt modelId="{A05BB12F-4FD2-43A0-911F-2298B730B40D}" type="pres">
      <dgm:prSet presAssocID="{EFF88FB1-C352-411A-804E-29FB69B99C15}" presName="horz1" presStyleCnt="0"/>
      <dgm:spPr/>
    </dgm:pt>
    <dgm:pt modelId="{52FF9897-70DD-4C32-8783-CB07A9753CA7}" type="pres">
      <dgm:prSet presAssocID="{EFF88FB1-C352-411A-804E-29FB69B99C15}" presName="tx1" presStyleLbl="revTx" presStyleIdx="3" presStyleCnt="8"/>
      <dgm:spPr/>
    </dgm:pt>
    <dgm:pt modelId="{BA7F09C9-2BDE-4022-801B-1660F6F9A5B6}" type="pres">
      <dgm:prSet presAssocID="{EFF88FB1-C352-411A-804E-29FB69B99C15}" presName="vert1" presStyleCnt="0"/>
      <dgm:spPr/>
    </dgm:pt>
    <dgm:pt modelId="{875EDECC-E0BF-4105-B4FE-615360BE5F3C}" type="pres">
      <dgm:prSet presAssocID="{9DF446EE-CA65-4EC4-A027-7BE57D993C8E}" presName="thickLine" presStyleLbl="alignNode1" presStyleIdx="4" presStyleCnt="8"/>
      <dgm:spPr/>
    </dgm:pt>
    <dgm:pt modelId="{17DF01A5-4567-4333-9A9A-5041A2A1418D}" type="pres">
      <dgm:prSet presAssocID="{9DF446EE-CA65-4EC4-A027-7BE57D993C8E}" presName="horz1" presStyleCnt="0"/>
      <dgm:spPr/>
    </dgm:pt>
    <dgm:pt modelId="{CAAA6D90-30EC-481D-B362-70F176DB82E8}" type="pres">
      <dgm:prSet presAssocID="{9DF446EE-CA65-4EC4-A027-7BE57D993C8E}" presName="tx1" presStyleLbl="revTx" presStyleIdx="4" presStyleCnt="8"/>
      <dgm:spPr/>
    </dgm:pt>
    <dgm:pt modelId="{9294FA2E-1C5C-4227-85CD-CAD432CB8EEA}" type="pres">
      <dgm:prSet presAssocID="{9DF446EE-CA65-4EC4-A027-7BE57D993C8E}" presName="vert1" presStyleCnt="0"/>
      <dgm:spPr/>
    </dgm:pt>
    <dgm:pt modelId="{E5F49F0E-CFA8-4522-9DFF-691AB8548819}" type="pres">
      <dgm:prSet presAssocID="{97E79DB2-5808-4DD8-B9D4-372860B5D4DF}" presName="thickLine" presStyleLbl="alignNode1" presStyleIdx="5" presStyleCnt="8"/>
      <dgm:spPr/>
    </dgm:pt>
    <dgm:pt modelId="{85BD59F1-677D-4AAE-8E9D-F43572CA8B23}" type="pres">
      <dgm:prSet presAssocID="{97E79DB2-5808-4DD8-B9D4-372860B5D4DF}" presName="horz1" presStyleCnt="0"/>
      <dgm:spPr/>
    </dgm:pt>
    <dgm:pt modelId="{B234A642-73C3-431B-8391-17EB82A1FFB1}" type="pres">
      <dgm:prSet presAssocID="{97E79DB2-5808-4DD8-B9D4-372860B5D4DF}" presName="tx1" presStyleLbl="revTx" presStyleIdx="5" presStyleCnt="8"/>
      <dgm:spPr/>
    </dgm:pt>
    <dgm:pt modelId="{81FEF5B4-1212-4439-B532-A8A4D34360BB}" type="pres">
      <dgm:prSet presAssocID="{97E79DB2-5808-4DD8-B9D4-372860B5D4DF}" presName="vert1" presStyleCnt="0"/>
      <dgm:spPr/>
    </dgm:pt>
    <dgm:pt modelId="{ACE74ECA-EAE2-42FF-9488-D17510A00EBF}" type="pres">
      <dgm:prSet presAssocID="{CD0AD543-C9DC-4A80-BF9F-2E6DDF883182}" presName="thickLine" presStyleLbl="alignNode1" presStyleIdx="6" presStyleCnt="8"/>
      <dgm:spPr/>
    </dgm:pt>
    <dgm:pt modelId="{763BADAA-7D77-400E-8493-E3A9615E46F6}" type="pres">
      <dgm:prSet presAssocID="{CD0AD543-C9DC-4A80-BF9F-2E6DDF883182}" presName="horz1" presStyleCnt="0"/>
      <dgm:spPr/>
    </dgm:pt>
    <dgm:pt modelId="{11B6144D-B27A-4BAA-82D1-F958FDF3FFB9}" type="pres">
      <dgm:prSet presAssocID="{CD0AD543-C9DC-4A80-BF9F-2E6DDF883182}" presName="tx1" presStyleLbl="revTx" presStyleIdx="6" presStyleCnt="8"/>
      <dgm:spPr/>
    </dgm:pt>
    <dgm:pt modelId="{11667D3B-AE63-4DE3-887F-8EE23B005337}" type="pres">
      <dgm:prSet presAssocID="{CD0AD543-C9DC-4A80-BF9F-2E6DDF883182}" presName="vert1" presStyleCnt="0"/>
      <dgm:spPr/>
    </dgm:pt>
    <dgm:pt modelId="{F59C37E8-FE3F-4703-8F39-89847025799F}" type="pres">
      <dgm:prSet presAssocID="{A504A11D-9E99-433E-8689-E3F1BC58477A}" presName="thickLine" presStyleLbl="alignNode1" presStyleIdx="7" presStyleCnt="8"/>
      <dgm:spPr/>
    </dgm:pt>
    <dgm:pt modelId="{E0E4E6CD-72BE-4824-9FBD-8FBD7408527C}" type="pres">
      <dgm:prSet presAssocID="{A504A11D-9E99-433E-8689-E3F1BC58477A}" presName="horz1" presStyleCnt="0"/>
      <dgm:spPr/>
    </dgm:pt>
    <dgm:pt modelId="{08A929FB-FB97-4A00-A8D3-BB27601B3883}" type="pres">
      <dgm:prSet presAssocID="{A504A11D-9E99-433E-8689-E3F1BC58477A}" presName="tx1" presStyleLbl="revTx" presStyleIdx="7" presStyleCnt="8"/>
      <dgm:spPr/>
    </dgm:pt>
    <dgm:pt modelId="{71DBE146-1075-491E-B9AE-DC7882DBC746}" type="pres">
      <dgm:prSet presAssocID="{A504A11D-9E99-433E-8689-E3F1BC58477A}" presName="vert1" presStyleCnt="0"/>
      <dgm:spPr/>
    </dgm:pt>
  </dgm:ptLst>
  <dgm:cxnLst>
    <dgm:cxn modelId="{4E5CA003-64F1-4EF2-B632-B93A495994CA}" type="presOf" srcId="{33302A38-459C-4D22-AD4B-903BCDFA0BCF}" destId="{E3A69026-9337-4CE6-8E5B-56DE1903513E}" srcOrd="0" destOrd="0" presId="urn:microsoft.com/office/officeart/2008/layout/LinedList"/>
    <dgm:cxn modelId="{0BC4EB11-BF5B-4F98-9AE3-AD20006CF5F6}" type="presOf" srcId="{612753E3-109E-4F6A-8057-B4790FE3D668}" destId="{06883B89-D6AA-415E-A22A-E3CC31D0F9AF}" srcOrd="0" destOrd="0" presId="urn:microsoft.com/office/officeart/2008/layout/LinedList"/>
    <dgm:cxn modelId="{5C103012-CB97-4018-832B-58E1168C19A2}" srcId="{612753E3-109E-4F6A-8057-B4790FE3D668}" destId="{97E79DB2-5808-4DD8-B9D4-372860B5D4DF}" srcOrd="5" destOrd="0" parTransId="{B206BFDA-6B84-40BF-868D-2C78C8F9E3FE}" sibTransId="{619DE109-AB33-435E-A4F3-B752A67EC265}"/>
    <dgm:cxn modelId="{D8B1B41B-83AA-4249-92C4-BC500E3D2C93}" type="presOf" srcId="{CD0AD543-C9DC-4A80-BF9F-2E6DDF883182}" destId="{11B6144D-B27A-4BAA-82D1-F958FDF3FFB9}" srcOrd="0" destOrd="0" presId="urn:microsoft.com/office/officeart/2008/layout/LinedList"/>
    <dgm:cxn modelId="{A4803C1D-0C0A-45E2-805D-67011B9771AA}" srcId="{612753E3-109E-4F6A-8057-B4790FE3D668}" destId="{9DF446EE-CA65-4EC4-A027-7BE57D993C8E}" srcOrd="4" destOrd="0" parTransId="{16CF4231-05DB-4F73-AF54-0E29795CB2FF}" sibTransId="{AAF0CC20-E059-40A4-BA98-886FEEDEACA6}"/>
    <dgm:cxn modelId="{5E8B8020-D7D1-492F-9E69-7D406CEEE740}" type="presOf" srcId="{1CE7640A-9863-40F9-B444-CE7C4BA4C3AF}" destId="{FFF1633D-D0B8-4FB7-B032-4764EC124D43}" srcOrd="0" destOrd="0" presId="urn:microsoft.com/office/officeart/2008/layout/LinedList"/>
    <dgm:cxn modelId="{FCBE453A-14B2-441A-88DC-E3BD1A87AF9C}" srcId="{612753E3-109E-4F6A-8057-B4790FE3D668}" destId="{5C94067B-9DCF-4BB6-97A8-3D6DB1883C2A}" srcOrd="0" destOrd="0" parTransId="{05165C15-40CB-4274-A129-6A2D1E803A13}" sibTransId="{97DA16D9-815F-4C5E-9923-538F09467883}"/>
    <dgm:cxn modelId="{CC8AD548-5FF3-4894-B880-7CF3D43D2B3A}" srcId="{612753E3-109E-4F6A-8057-B4790FE3D668}" destId="{EFF88FB1-C352-411A-804E-29FB69B99C15}" srcOrd="3" destOrd="0" parTransId="{314B9E79-8597-4A6E-B532-BB507030F602}" sibTransId="{757D6B2E-B3C4-4CB9-8AA3-1DBCEDD1C0C8}"/>
    <dgm:cxn modelId="{CD711280-60ED-4190-B8C1-BBC23F97C346}" type="presOf" srcId="{97E79DB2-5808-4DD8-B9D4-372860B5D4DF}" destId="{B234A642-73C3-431B-8391-17EB82A1FFB1}" srcOrd="0" destOrd="0" presId="urn:microsoft.com/office/officeart/2008/layout/LinedList"/>
    <dgm:cxn modelId="{E0DCDAAB-82FF-42A7-9A37-DB8E0DAD15C3}" type="presOf" srcId="{9DF446EE-CA65-4EC4-A027-7BE57D993C8E}" destId="{CAAA6D90-30EC-481D-B362-70F176DB82E8}" srcOrd="0" destOrd="0" presId="urn:microsoft.com/office/officeart/2008/layout/LinedList"/>
    <dgm:cxn modelId="{C20D86BA-F7EE-4972-8053-78C5D31C549E}" srcId="{612753E3-109E-4F6A-8057-B4790FE3D668}" destId="{1CE7640A-9863-40F9-B444-CE7C4BA4C3AF}" srcOrd="2" destOrd="0" parTransId="{A0EB2A79-7539-4368-9903-7318BD410269}" sibTransId="{3CE1FC70-6A9B-49DB-BEC7-5C5507E73BB0}"/>
    <dgm:cxn modelId="{21A8BDBE-28DD-4735-9710-9A9A21B2D004}" type="presOf" srcId="{5C94067B-9DCF-4BB6-97A8-3D6DB1883C2A}" destId="{596F6901-5D8E-4C44-A0EE-9F0525250FB6}" srcOrd="0" destOrd="0" presId="urn:microsoft.com/office/officeart/2008/layout/LinedList"/>
    <dgm:cxn modelId="{E079BAC5-D455-49E0-8DF9-9A6583536163}" srcId="{612753E3-109E-4F6A-8057-B4790FE3D668}" destId="{CD0AD543-C9DC-4A80-BF9F-2E6DDF883182}" srcOrd="6" destOrd="0" parTransId="{55D8787C-06CB-4A2B-9669-C3178E72E0B8}" sibTransId="{5DC46829-81B0-4A3A-883F-A0FB15BB4BED}"/>
    <dgm:cxn modelId="{D02F4ACA-1E3C-4274-B709-CEFCEF49DF69}" type="presOf" srcId="{EFF88FB1-C352-411A-804E-29FB69B99C15}" destId="{52FF9897-70DD-4C32-8783-CB07A9753CA7}" srcOrd="0" destOrd="0" presId="urn:microsoft.com/office/officeart/2008/layout/LinedList"/>
    <dgm:cxn modelId="{23E3A8CD-D466-46C3-9D4E-81B72ABAFCCC}" srcId="{612753E3-109E-4F6A-8057-B4790FE3D668}" destId="{33302A38-459C-4D22-AD4B-903BCDFA0BCF}" srcOrd="1" destOrd="0" parTransId="{859CCFEB-9E2A-4A02-9902-906E781307C4}" sibTransId="{EDEFA250-E118-4F13-93B7-9B15415A7D55}"/>
    <dgm:cxn modelId="{7F09B0D5-6297-4B53-B6D1-971CA635431E}" type="presOf" srcId="{A504A11D-9E99-433E-8689-E3F1BC58477A}" destId="{08A929FB-FB97-4A00-A8D3-BB27601B3883}" srcOrd="0" destOrd="0" presId="urn:microsoft.com/office/officeart/2008/layout/LinedList"/>
    <dgm:cxn modelId="{D9287EEB-25CF-443A-97B7-9E8970743EA2}" srcId="{612753E3-109E-4F6A-8057-B4790FE3D668}" destId="{A504A11D-9E99-433E-8689-E3F1BC58477A}" srcOrd="7" destOrd="0" parTransId="{93C16336-C3BF-4F3A-96A4-2132A59DBEF7}" sibTransId="{02A95C28-2119-4DFB-B794-B8CE6C77A7B1}"/>
    <dgm:cxn modelId="{893B3657-5C7D-4431-95BD-D6D3E5FAEE59}" type="presParOf" srcId="{06883B89-D6AA-415E-A22A-E3CC31D0F9AF}" destId="{049FA842-B884-4C0B-84DE-2FBD1F96E688}" srcOrd="0" destOrd="0" presId="urn:microsoft.com/office/officeart/2008/layout/LinedList"/>
    <dgm:cxn modelId="{151243F4-95F7-4865-B51A-92CAFD6F1402}" type="presParOf" srcId="{06883B89-D6AA-415E-A22A-E3CC31D0F9AF}" destId="{7C7E506F-1B2D-49B4-ABF7-D8DB67102A06}" srcOrd="1" destOrd="0" presId="urn:microsoft.com/office/officeart/2008/layout/LinedList"/>
    <dgm:cxn modelId="{1B3A5AEA-4C75-410F-96C7-319168B45D18}" type="presParOf" srcId="{7C7E506F-1B2D-49B4-ABF7-D8DB67102A06}" destId="{596F6901-5D8E-4C44-A0EE-9F0525250FB6}" srcOrd="0" destOrd="0" presId="urn:microsoft.com/office/officeart/2008/layout/LinedList"/>
    <dgm:cxn modelId="{873784D4-1375-438C-A9A3-A5DD178C4E47}" type="presParOf" srcId="{7C7E506F-1B2D-49B4-ABF7-D8DB67102A06}" destId="{5E36E529-5174-4F4D-BA39-32C243A87771}" srcOrd="1" destOrd="0" presId="urn:microsoft.com/office/officeart/2008/layout/LinedList"/>
    <dgm:cxn modelId="{9951E49D-D74F-4404-BA82-B0F67FFA661B}" type="presParOf" srcId="{06883B89-D6AA-415E-A22A-E3CC31D0F9AF}" destId="{588E1A71-A16F-4AB3-A54D-A4EDDE270374}" srcOrd="2" destOrd="0" presId="urn:microsoft.com/office/officeart/2008/layout/LinedList"/>
    <dgm:cxn modelId="{2BAC67C3-9A5A-444D-AF37-D7500F85DEC8}" type="presParOf" srcId="{06883B89-D6AA-415E-A22A-E3CC31D0F9AF}" destId="{33C53B6D-897F-4D2A-B146-28C7CBD35EA2}" srcOrd="3" destOrd="0" presId="urn:microsoft.com/office/officeart/2008/layout/LinedList"/>
    <dgm:cxn modelId="{50E3A6E6-60A1-419E-97AD-93F2986349DF}" type="presParOf" srcId="{33C53B6D-897F-4D2A-B146-28C7CBD35EA2}" destId="{E3A69026-9337-4CE6-8E5B-56DE1903513E}" srcOrd="0" destOrd="0" presId="urn:microsoft.com/office/officeart/2008/layout/LinedList"/>
    <dgm:cxn modelId="{C3212C61-ED1B-40E1-8A01-1F8C56A2C6D8}" type="presParOf" srcId="{33C53B6D-897F-4D2A-B146-28C7CBD35EA2}" destId="{41F25BE8-E89D-42E8-88E3-1C047046AEA5}" srcOrd="1" destOrd="0" presId="urn:microsoft.com/office/officeart/2008/layout/LinedList"/>
    <dgm:cxn modelId="{61AD07F9-2654-48CF-B1E5-FE4855BC7B72}" type="presParOf" srcId="{06883B89-D6AA-415E-A22A-E3CC31D0F9AF}" destId="{3BED20B7-9E38-4253-A830-897F303ECE36}" srcOrd="4" destOrd="0" presId="urn:microsoft.com/office/officeart/2008/layout/LinedList"/>
    <dgm:cxn modelId="{3B1EDF5F-0C3A-488C-9C3F-97AF91362727}" type="presParOf" srcId="{06883B89-D6AA-415E-A22A-E3CC31D0F9AF}" destId="{A9345ED7-F339-4312-9388-D167B6B8A5B0}" srcOrd="5" destOrd="0" presId="urn:microsoft.com/office/officeart/2008/layout/LinedList"/>
    <dgm:cxn modelId="{E45CBC04-A53A-4821-9620-DE64DA81555D}" type="presParOf" srcId="{A9345ED7-F339-4312-9388-D167B6B8A5B0}" destId="{FFF1633D-D0B8-4FB7-B032-4764EC124D43}" srcOrd="0" destOrd="0" presId="urn:microsoft.com/office/officeart/2008/layout/LinedList"/>
    <dgm:cxn modelId="{479BFB94-FFD7-42AA-AB52-09680695D935}" type="presParOf" srcId="{A9345ED7-F339-4312-9388-D167B6B8A5B0}" destId="{FC15F1A7-A1C9-424B-B02C-23B8FBEEF21E}" srcOrd="1" destOrd="0" presId="urn:microsoft.com/office/officeart/2008/layout/LinedList"/>
    <dgm:cxn modelId="{E22A6ADD-731D-4463-B1F3-B7D841C70953}" type="presParOf" srcId="{06883B89-D6AA-415E-A22A-E3CC31D0F9AF}" destId="{8436521B-1888-4148-8B70-6E28A8F93C68}" srcOrd="6" destOrd="0" presId="urn:microsoft.com/office/officeart/2008/layout/LinedList"/>
    <dgm:cxn modelId="{0DD7C224-8E88-4FFF-A06C-D21790F29F67}" type="presParOf" srcId="{06883B89-D6AA-415E-A22A-E3CC31D0F9AF}" destId="{A05BB12F-4FD2-43A0-911F-2298B730B40D}" srcOrd="7" destOrd="0" presId="urn:microsoft.com/office/officeart/2008/layout/LinedList"/>
    <dgm:cxn modelId="{15EB6C62-464E-4B14-B0D7-88F19558AA2B}" type="presParOf" srcId="{A05BB12F-4FD2-43A0-911F-2298B730B40D}" destId="{52FF9897-70DD-4C32-8783-CB07A9753CA7}" srcOrd="0" destOrd="0" presId="urn:microsoft.com/office/officeart/2008/layout/LinedList"/>
    <dgm:cxn modelId="{79C603E8-AC09-42D5-A7CD-8FDB84DDEE6B}" type="presParOf" srcId="{A05BB12F-4FD2-43A0-911F-2298B730B40D}" destId="{BA7F09C9-2BDE-4022-801B-1660F6F9A5B6}" srcOrd="1" destOrd="0" presId="urn:microsoft.com/office/officeart/2008/layout/LinedList"/>
    <dgm:cxn modelId="{DA680D82-B775-4ACE-9A80-30CD8C2545C4}" type="presParOf" srcId="{06883B89-D6AA-415E-A22A-E3CC31D0F9AF}" destId="{875EDECC-E0BF-4105-B4FE-615360BE5F3C}" srcOrd="8" destOrd="0" presId="urn:microsoft.com/office/officeart/2008/layout/LinedList"/>
    <dgm:cxn modelId="{DEE5BF62-884E-4129-861E-C4B48B4291A5}" type="presParOf" srcId="{06883B89-D6AA-415E-A22A-E3CC31D0F9AF}" destId="{17DF01A5-4567-4333-9A9A-5041A2A1418D}" srcOrd="9" destOrd="0" presId="urn:microsoft.com/office/officeart/2008/layout/LinedList"/>
    <dgm:cxn modelId="{DF8FD013-A60D-43A1-9229-732543B5CF1E}" type="presParOf" srcId="{17DF01A5-4567-4333-9A9A-5041A2A1418D}" destId="{CAAA6D90-30EC-481D-B362-70F176DB82E8}" srcOrd="0" destOrd="0" presId="urn:microsoft.com/office/officeart/2008/layout/LinedList"/>
    <dgm:cxn modelId="{B9AA2D3D-A97D-4E5F-9793-8C8D37987DF7}" type="presParOf" srcId="{17DF01A5-4567-4333-9A9A-5041A2A1418D}" destId="{9294FA2E-1C5C-4227-85CD-CAD432CB8EEA}" srcOrd="1" destOrd="0" presId="urn:microsoft.com/office/officeart/2008/layout/LinedList"/>
    <dgm:cxn modelId="{63BA3EAE-47D1-4B30-B551-C120A633A8A9}" type="presParOf" srcId="{06883B89-D6AA-415E-A22A-E3CC31D0F9AF}" destId="{E5F49F0E-CFA8-4522-9DFF-691AB8548819}" srcOrd="10" destOrd="0" presId="urn:microsoft.com/office/officeart/2008/layout/LinedList"/>
    <dgm:cxn modelId="{4DAD9C8C-CF84-4F71-9CA8-8CB3B3F8612D}" type="presParOf" srcId="{06883B89-D6AA-415E-A22A-E3CC31D0F9AF}" destId="{85BD59F1-677D-4AAE-8E9D-F43572CA8B23}" srcOrd="11" destOrd="0" presId="urn:microsoft.com/office/officeart/2008/layout/LinedList"/>
    <dgm:cxn modelId="{99A36BD6-6B88-4155-B85B-7B2A278B2F04}" type="presParOf" srcId="{85BD59F1-677D-4AAE-8E9D-F43572CA8B23}" destId="{B234A642-73C3-431B-8391-17EB82A1FFB1}" srcOrd="0" destOrd="0" presId="urn:microsoft.com/office/officeart/2008/layout/LinedList"/>
    <dgm:cxn modelId="{1F2AFCED-3F53-45F8-8647-1B2496A1EAF9}" type="presParOf" srcId="{85BD59F1-677D-4AAE-8E9D-F43572CA8B23}" destId="{81FEF5B4-1212-4439-B532-A8A4D34360BB}" srcOrd="1" destOrd="0" presId="urn:microsoft.com/office/officeart/2008/layout/LinedList"/>
    <dgm:cxn modelId="{377E7ADF-FE59-4782-9271-CEE774706933}" type="presParOf" srcId="{06883B89-D6AA-415E-A22A-E3CC31D0F9AF}" destId="{ACE74ECA-EAE2-42FF-9488-D17510A00EBF}" srcOrd="12" destOrd="0" presId="urn:microsoft.com/office/officeart/2008/layout/LinedList"/>
    <dgm:cxn modelId="{536B5836-48E0-4855-8E35-4EE6051CF41B}" type="presParOf" srcId="{06883B89-D6AA-415E-A22A-E3CC31D0F9AF}" destId="{763BADAA-7D77-400E-8493-E3A9615E46F6}" srcOrd="13" destOrd="0" presId="urn:microsoft.com/office/officeart/2008/layout/LinedList"/>
    <dgm:cxn modelId="{2E7794A5-76D4-4D41-91BE-D8109622CC68}" type="presParOf" srcId="{763BADAA-7D77-400E-8493-E3A9615E46F6}" destId="{11B6144D-B27A-4BAA-82D1-F958FDF3FFB9}" srcOrd="0" destOrd="0" presId="urn:microsoft.com/office/officeart/2008/layout/LinedList"/>
    <dgm:cxn modelId="{DFE10BBF-33A9-4C2D-A1F0-53A1B36BE345}" type="presParOf" srcId="{763BADAA-7D77-400E-8493-E3A9615E46F6}" destId="{11667D3B-AE63-4DE3-887F-8EE23B005337}" srcOrd="1" destOrd="0" presId="urn:microsoft.com/office/officeart/2008/layout/LinedList"/>
    <dgm:cxn modelId="{16B17B2B-929E-4269-8681-2D455DEF3E93}" type="presParOf" srcId="{06883B89-D6AA-415E-A22A-E3CC31D0F9AF}" destId="{F59C37E8-FE3F-4703-8F39-89847025799F}" srcOrd="14" destOrd="0" presId="urn:microsoft.com/office/officeart/2008/layout/LinedList"/>
    <dgm:cxn modelId="{F8E1935C-D5B5-499F-BA53-6B57AD8FFC65}" type="presParOf" srcId="{06883B89-D6AA-415E-A22A-E3CC31D0F9AF}" destId="{E0E4E6CD-72BE-4824-9FBD-8FBD7408527C}" srcOrd="15" destOrd="0" presId="urn:microsoft.com/office/officeart/2008/layout/LinedList"/>
    <dgm:cxn modelId="{68DB0190-8E8B-42B2-9F50-E00154D81F47}" type="presParOf" srcId="{E0E4E6CD-72BE-4824-9FBD-8FBD7408527C}" destId="{08A929FB-FB97-4A00-A8D3-BB27601B3883}" srcOrd="0" destOrd="0" presId="urn:microsoft.com/office/officeart/2008/layout/LinedList"/>
    <dgm:cxn modelId="{9ED6D23C-F2FF-447B-AF62-8D452A9F0949}" type="presParOf" srcId="{E0E4E6CD-72BE-4824-9FBD-8FBD7408527C}" destId="{71DBE146-1075-491E-B9AE-DC7882DBC74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FA842-B884-4C0B-84DE-2FBD1F96E688}">
      <dsp:nvSpPr>
        <dsp:cNvPr id="0" name=""/>
        <dsp:cNvSpPr/>
      </dsp:nvSpPr>
      <dsp:spPr>
        <a:xfrm>
          <a:off x="0" y="0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6F6901-5D8E-4C44-A0EE-9F0525250FB6}">
      <dsp:nvSpPr>
        <dsp:cNvPr id="0" name=""/>
        <dsp:cNvSpPr/>
      </dsp:nvSpPr>
      <dsp:spPr>
        <a:xfrm>
          <a:off x="0" y="0"/>
          <a:ext cx="78867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战略思想</a:t>
          </a:r>
          <a:endParaRPr lang="en-US" sz="2800" kern="1200" dirty="0"/>
        </a:p>
      </dsp:txBody>
      <dsp:txXfrm>
        <a:off x="0" y="0"/>
        <a:ext cx="7886700" cy="543917"/>
      </dsp:txXfrm>
    </dsp:sp>
    <dsp:sp modelId="{588E1A71-A16F-4AB3-A54D-A4EDDE270374}">
      <dsp:nvSpPr>
        <dsp:cNvPr id="0" name=""/>
        <dsp:cNvSpPr/>
      </dsp:nvSpPr>
      <dsp:spPr>
        <a:xfrm>
          <a:off x="0" y="543917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A69026-9337-4CE6-8E5B-56DE1903513E}">
      <dsp:nvSpPr>
        <dsp:cNvPr id="0" name=""/>
        <dsp:cNvSpPr/>
      </dsp:nvSpPr>
      <dsp:spPr>
        <a:xfrm>
          <a:off x="0" y="543917"/>
          <a:ext cx="78867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1.</a:t>
          </a:r>
          <a:r>
            <a:rPr lang="zh-CN" sz="2300" kern="1200" dirty="0"/>
            <a:t>放眼全局，注重战役间的协调配合。</a:t>
          </a:r>
          <a:endParaRPr lang="en-US" sz="2300" kern="1200" dirty="0"/>
        </a:p>
      </dsp:txBody>
      <dsp:txXfrm>
        <a:off x="0" y="543917"/>
        <a:ext cx="7886700" cy="543917"/>
      </dsp:txXfrm>
    </dsp:sp>
    <dsp:sp modelId="{3BED20B7-9E38-4253-A830-897F303ECE36}">
      <dsp:nvSpPr>
        <dsp:cNvPr id="0" name=""/>
        <dsp:cNvSpPr/>
      </dsp:nvSpPr>
      <dsp:spPr>
        <a:xfrm>
          <a:off x="0" y="1087834"/>
          <a:ext cx="78867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FF1633D-D0B8-4FB7-B032-4764EC124D43}">
      <dsp:nvSpPr>
        <dsp:cNvPr id="0" name=""/>
        <dsp:cNvSpPr/>
      </dsp:nvSpPr>
      <dsp:spPr>
        <a:xfrm>
          <a:off x="0" y="1087834"/>
          <a:ext cx="78867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</a:t>
          </a:r>
          <a:r>
            <a:rPr lang="zh-CN" sz="2300" kern="1200"/>
            <a:t>针对不同情况制定不同的战略方针。</a:t>
          </a:r>
          <a:endParaRPr lang="en-US" sz="2300" kern="1200"/>
        </a:p>
      </dsp:txBody>
      <dsp:txXfrm>
        <a:off x="0" y="1087834"/>
        <a:ext cx="7886700" cy="543917"/>
      </dsp:txXfrm>
    </dsp:sp>
    <dsp:sp modelId="{8436521B-1888-4148-8B70-6E28A8F93C68}">
      <dsp:nvSpPr>
        <dsp:cNvPr id="0" name=""/>
        <dsp:cNvSpPr/>
      </dsp:nvSpPr>
      <dsp:spPr>
        <a:xfrm>
          <a:off x="0" y="1631751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FF9897-70DD-4C32-8783-CB07A9753CA7}">
      <dsp:nvSpPr>
        <dsp:cNvPr id="0" name=""/>
        <dsp:cNvSpPr/>
      </dsp:nvSpPr>
      <dsp:spPr>
        <a:xfrm>
          <a:off x="0" y="1631751"/>
          <a:ext cx="78867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</a:t>
          </a:r>
          <a:r>
            <a:rPr lang="zh-CN" sz="2300" kern="1200"/>
            <a:t>以攻打重点目标统率战役全局</a:t>
          </a:r>
          <a:endParaRPr lang="en-US" sz="2300" kern="1200"/>
        </a:p>
      </dsp:txBody>
      <dsp:txXfrm>
        <a:off x="0" y="1631751"/>
        <a:ext cx="7886700" cy="543917"/>
      </dsp:txXfrm>
    </dsp:sp>
    <dsp:sp modelId="{875EDECC-E0BF-4105-B4FE-615360BE5F3C}">
      <dsp:nvSpPr>
        <dsp:cNvPr id="0" name=""/>
        <dsp:cNvSpPr/>
      </dsp:nvSpPr>
      <dsp:spPr>
        <a:xfrm>
          <a:off x="0" y="2175669"/>
          <a:ext cx="788670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AAA6D90-30EC-481D-B362-70F176DB82E8}">
      <dsp:nvSpPr>
        <dsp:cNvPr id="0" name=""/>
        <dsp:cNvSpPr/>
      </dsp:nvSpPr>
      <dsp:spPr>
        <a:xfrm>
          <a:off x="0" y="2175669"/>
          <a:ext cx="78867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战术思想</a:t>
          </a:r>
          <a:endParaRPr lang="en-US" sz="2800" kern="1200" dirty="0"/>
        </a:p>
      </dsp:txBody>
      <dsp:txXfrm>
        <a:off x="0" y="2175669"/>
        <a:ext cx="7886700" cy="543917"/>
      </dsp:txXfrm>
    </dsp:sp>
    <dsp:sp modelId="{E5F49F0E-CFA8-4522-9DFF-691AB8548819}">
      <dsp:nvSpPr>
        <dsp:cNvPr id="0" name=""/>
        <dsp:cNvSpPr/>
      </dsp:nvSpPr>
      <dsp:spPr>
        <a:xfrm>
          <a:off x="0" y="2719586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234A642-73C3-431B-8391-17EB82A1FFB1}">
      <dsp:nvSpPr>
        <dsp:cNvPr id="0" name=""/>
        <dsp:cNvSpPr/>
      </dsp:nvSpPr>
      <dsp:spPr>
        <a:xfrm>
          <a:off x="0" y="2719586"/>
          <a:ext cx="78867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</a:t>
          </a:r>
          <a:r>
            <a:rPr lang="zh-CN" sz="2300" kern="1200"/>
            <a:t>分割敌人，各个击破</a:t>
          </a:r>
          <a:endParaRPr lang="en-US" sz="2300" kern="1200"/>
        </a:p>
      </dsp:txBody>
      <dsp:txXfrm>
        <a:off x="0" y="2719586"/>
        <a:ext cx="7886700" cy="543917"/>
      </dsp:txXfrm>
    </dsp:sp>
    <dsp:sp modelId="{ACE74ECA-EAE2-42FF-9488-D17510A00EBF}">
      <dsp:nvSpPr>
        <dsp:cNvPr id="0" name=""/>
        <dsp:cNvSpPr/>
      </dsp:nvSpPr>
      <dsp:spPr>
        <a:xfrm>
          <a:off x="0" y="3263503"/>
          <a:ext cx="78867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B6144D-B27A-4BAA-82D1-F958FDF3FFB9}">
      <dsp:nvSpPr>
        <dsp:cNvPr id="0" name=""/>
        <dsp:cNvSpPr/>
      </dsp:nvSpPr>
      <dsp:spPr>
        <a:xfrm>
          <a:off x="0" y="3263503"/>
          <a:ext cx="78867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</a:t>
          </a:r>
          <a:r>
            <a:rPr lang="zh-CN" sz="2300" kern="1200"/>
            <a:t>攻城</a:t>
          </a:r>
          <a:r>
            <a:rPr lang="en-US" sz="2300" kern="1200"/>
            <a:t>(</a:t>
          </a:r>
          <a:r>
            <a:rPr lang="zh-CN" sz="2300" kern="1200"/>
            <a:t>围点</a:t>
          </a:r>
          <a:r>
            <a:rPr lang="en-US" sz="2300" kern="1200"/>
            <a:t>)</a:t>
          </a:r>
          <a:r>
            <a:rPr lang="zh-CN" sz="2300" kern="1200"/>
            <a:t>与打援、牵制相结合</a:t>
          </a:r>
          <a:endParaRPr lang="en-US" sz="2300" kern="1200"/>
        </a:p>
      </dsp:txBody>
      <dsp:txXfrm>
        <a:off x="0" y="3263503"/>
        <a:ext cx="7886700" cy="543917"/>
      </dsp:txXfrm>
    </dsp:sp>
    <dsp:sp modelId="{F59C37E8-FE3F-4703-8F39-89847025799F}">
      <dsp:nvSpPr>
        <dsp:cNvPr id="0" name=""/>
        <dsp:cNvSpPr/>
      </dsp:nvSpPr>
      <dsp:spPr>
        <a:xfrm>
          <a:off x="0" y="3807420"/>
          <a:ext cx="78867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8A929FB-FB97-4A00-A8D3-BB27601B3883}">
      <dsp:nvSpPr>
        <dsp:cNvPr id="0" name=""/>
        <dsp:cNvSpPr/>
      </dsp:nvSpPr>
      <dsp:spPr>
        <a:xfrm>
          <a:off x="0" y="3807420"/>
          <a:ext cx="78867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</a:t>
          </a:r>
          <a:r>
            <a:rPr lang="zh-CN" sz="2300" kern="1200"/>
            <a:t>军事打击为主，辅之以政治攻势</a:t>
          </a:r>
          <a:endParaRPr lang="en-US" sz="2300" kern="1200"/>
        </a:p>
      </dsp:txBody>
      <dsp:txXfrm>
        <a:off x="0" y="3807420"/>
        <a:ext cx="78867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3184-DE5E-4CD2-A011-8387C43961D2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C985-BD56-4BDF-A81A-25A394E20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59468-4A91-49DC-BC4F-BED21B780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5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5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2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C0F4-9951-4DFA-AD64-E64B3B388CC9}" type="datetimeFigureOut">
              <a:rPr lang="zh-CN" altLang="en-US" smtClean="0"/>
              <a:t>2019-04-02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C7F7-1289-411C-8E99-02B3BF8D6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C6B356-AA68-4A06-A9B8-E6D8CAC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9" y="2007050"/>
            <a:ext cx="3288102" cy="38968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A083FC-04DE-4CD0-8C80-5D64BC0275F8}"/>
              </a:ext>
            </a:extLst>
          </p:cNvPr>
          <p:cNvSpPr/>
          <p:nvPr/>
        </p:nvSpPr>
        <p:spPr>
          <a:xfrm>
            <a:off x="1709678" y="802782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毛泽东的军事理论</a:t>
            </a:r>
          </a:p>
        </p:txBody>
      </p:sp>
    </p:spTree>
    <p:extLst>
      <p:ext uri="{BB962C8B-B14F-4D97-AF65-F5344CB8AC3E}">
        <p14:creationId xmlns:p14="http://schemas.microsoft.com/office/powerpoint/2010/main" val="255817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29F5-B118-47D7-B7DE-CD5FBA5A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A3FF0-69F8-44B3-874D-1F8911D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三大战役是指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月，中国人民解放军同中华民国国军进行的战略决战，包括辽沈战役、淮海战役、平津战役三个战略性战役。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年，解放军攻克拥有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万重兵、工事坚固的山东省会城市济南。毙伤国民党军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22423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人，俘王耀武以下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61873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人。济南战役是人民解放军攻克敌人重点设防的大城市的开始。这一战役揭开了战略决战的序幕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。辽沈、淮海、平津三大战役，历时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天，共争取起义、投诚、接受和平改编与歼灭国民党正规军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个师，非正规军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个师，合计共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万余人。国民党赖以维持其反动统治的主要军事力量基本上被消灭。三大战役的胜利，奠定了人民解放战争在全国胜利的基础。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0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FC9ADB-BD78-460E-A4EB-8A33A36C75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6" y="402113"/>
            <a:ext cx="5663248" cy="605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46317-CE7C-4BB0-BCC1-57ECE4BC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战略战术思想</a:t>
            </a:r>
            <a:b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7C8F75B2-D8E7-4CBA-AD61-E8DF91016E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0513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5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第三部分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著作中的战术思想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2759081" y="5560349"/>
            <a:ext cx="352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《论持久战》《战争与战略问题》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921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4B3E-EC81-4F53-A929-93FF538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438400"/>
            <a:ext cx="3845272" cy="3785419"/>
          </a:xfrm>
        </p:spPr>
        <p:txBody>
          <a:bodyPr>
            <a:normAutofit/>
          </a:bodyPr>
          <a:lstStyle/>
          <a:p>
            <a:r>
              <a:rPr lang="zh-CN" altLang="en-US" sz="1700" b="0" dirty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兵民是胜利之本 </a:t>
            </a:r>
          </a:p>
        </p:txBody>
      </p:sp>
      <p:pic>
        <p:nvPicPr>
          <p:cNvPr id="4" name="图片 3" descr="IMG_256">
            <a:extLst>
              <a:ext uri="{FF2B5EF4-FFF2-40B4-BE49-F238E27FC236}">
                <a16:creationId xmlns:a16="http://schemas.microsoft.com/office/drawing/2014/main" id="{D901374D-AA6D-44C8-AFFE-F9A7805FFCA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7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76707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86D3-9ABC-476F-AC4B-91C479E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CCDD9-2925-4BE3-8DEE-1B25427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01423"/>
            <a:ext cx="7886700" cy="2593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抗日战争不是任何别的战争，乃是半殖民地半封建的中国和帝国主义的日本之间在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年代进行的一场决死的战争，全部问题的根据就在这里。</a:t>
            </a: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兵民是胜利之本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武器是战争的重要的因素，但不是决定的因素，决定的因素是人不是物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战争的胜利之最深厚的根源，存在于民众之中。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只要动员了全国老百姓，就会造成陷敌于灭顶之灾的汪洋大海，造成弥补武器等等缺陷的补救条件，造成克服一切战争困难的前提。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1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8431C-0BCF-44BA-AC7F-31557849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E35DE-F7EB-409B-BBB4-60E3EEBA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持久战》处处充满了辩证法，充满了唯物主义，是马克思主义的普遍真理同中国抗日战争的具体实际相结合的典范。它清楚而又正确地回答了人们最关心又一时看不清楚的问题，大大提高了坚持抗战的信念。</a:t>
            </a:r>
          </a:p>
          <a:p>
            <a:pPr>
              <a:lnSpc>
                <a:spcPct val="10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57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721AB-4640-4B55-8A93-AA0D5318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348" y="1027907"/>
            <a:ext cx="3408219" cy="1721342"/>
          </a:xfrm>
        </p:spPr>
        <p:txBody>
          <a:bodyPr>
            <a:normAutofit/>
          </a:bodyPr>
          <a:lstStyle/>
          <a:p>
            <a:r>
              <a:rPr lang="zh-CN" altLang="en-US" b="0">
                <a:latin typeface="方正跃进简体" panose="02000000000000000000" pitchFamily="2" charset="-122"/>
                <a:ea typeface="方正跃进简体" panose="02000000000000000000" pitchFamily="2" charset="-122"/>
              </a:rPr>
              <a:t>中国革命只能靠武装斗争解决问题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FCA64-4EFC-465B-87B9-33536024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6" y="1027907"/>
            <a:ext cx="3672704" cy="49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1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3F91-740E-48B2-BB00-FA74B0C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作品思想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482E-E2A3-4331-8FB6-2AEF0316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基于时代下中国的特殊国情，中国必须开创适合 自己的革命道路，选择农村包围城市，武装夺取政权是有必然缘由的。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我们战争并非恋战， 而是通过战争终结战争。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十七年的探索，使我党积累了独有而珍贵的军事经验。也熟悉发展了马克思主义理论。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国内战争和民族战争中党的军事战略的转变。选择游击战还是正规战，不能墨守成规，而是要对症下药。观察比较敌人与我们的实况。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抗日游击战在早期发挥了不可取代的重要作用。但基于局势变化，向正规战的转变亟待完成。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1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223E-D5C6-49BF-90B6-7FEDC9AD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D19E5-3D52-4FD0-826A-47E8B0160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战争与战略问题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一文中， 毛泽东辨析了中外国情区别，总结国共经验与成就。从我党与国实况出发，就我党革命道路中的争议点做出了明确而有重要参考价值的答复。</a:t>
            </a:r>
          </a:p>
        </p:txBody>
      </p:sp>
    </p:spTree>
    <p:extLst>
      <p:ext uri="{BB962C8B-B14F-4D97-AF65-F5344CB8AC3E}">
        <p14:creationId xmlns:p14="http://schemas.microsoft.com/office/powerpoint/2010/main" val="142667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目录">
            <a:extLst>
              <a:ext uri="{FF2B5EF4-FFF2-40B4-BE49-F238E27FC236}">
                <a16:creationId xmlns:a16="http://schemas.microsoft.com/office/drawing/2014/main" id="{4AD13996-8A1A-4F44-BC92-E84AE47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712"/>
            <a:ext cx="42275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徽标">
            <a:extLst>
              <a:ext uri="{FF2B5EF4-FFF2-40B4-BE49-F238E27FC236}">
                <a16:creationId xmlns:a16="http://schemas.microsoft.com/office/drawing/2014/main" id="{F8665828-9C02-4965-BF76-1BA5B1E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84351"/>
            <a:ext cx="2752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D4A0F3A0-49DC-4200-9178-0131073F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1" y="2441576"/>
            <a:ext cx="882344" cy="45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730B8F-DC54-46B4-83B9-4D1F8F6B9AC9}"/>
              </a:ext>
            </a:extLst>
          </p:cNvPr>
          <p:cNvGrpSpPr/>
          <p:nvPr/>
        </p:nvGrpSpPr>
        <p:grpSpPr>
          <a:xfrm>
            <a:off x="4396338" y="1563689"/>
            <a:ext cx="4632324" cy="5089525"/>
            <a:chOff x="3997327" y="1563689"/>
            <a:chExt cx="4632324" cy="5089525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6162BB4-518F-4027-8E4C-B66D997B1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701" y="1563689"/>
              <a:ext cx="4425950" cy="5089525"/>
              <a:chOff x="0" y="0"/>
              <a:chExt cx="6972" cy="8016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BE0ABC46-AA68-4FA3-9531-BA0AAEA0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78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69F5DCBB-0B84-4B35-B1E2-C4863E904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94" cy="7938"/>
              </a:xfrm>
              <a:prstGeom prst="roundRect">
                <a:avLst>
                  <a:gd name="adj" fmla="val 2713"/>
                </a:avLst>
              </a:prstGeom>
              <a:solidFill>
                <a:srgbClr val="D9D3C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31" name="任意多边形 86">
              <a:extLst>
                <a:ext uri="{FF2B5EF4-FFF2-40B4-BE49-F238E27FC236}">
                  <a16:creationId xmlns:a16="http://schemas.microsoft.com/office/drawing/2014/main" id="{F9396885-C032-4361-A7AB-4D21EF14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18240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任意多边形 1313">
              <a:extLst>
                <a:ext uri="{FF2B5EF4-FFF2-40B4-BE49-F238E27FC236}">
                  <a16:creationId xmlns:a16="http://schemas.microsoft.com/office/drawing/2014/main" id="{FC373F99-4671-4BDE-BC7C-D39C30CE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18240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FBAB56F5-55FE-4B6C-9A78-87CF2A57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18764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C7254003-8A10-496A-BE10-D25E3E182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185420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的军事</a:t>
              </a: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86">
              <a:extLst>
                <a:ext uri="{FF2B5EF4-FFF2-40B4-BE49-F238E27FC236}">
                  <a16:creationId xmlns:a16="http://schemas.microsoft.com/office/drawing/2014/main" id="{A17E20DD-DA1B-433C-BE6A-FE850AB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274478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任意多边形 1313">
              <a:extLst>
                <a:ext uri="{FF2B5EF4-FFF2-40B4-BE49-F238E27FC236}">
                  <a16:creationId xmlns:a16="http://schemas.microsoft.com/office/drawing/2014/main" id="{3ACDDFD8-7A94-47BA-AB9D-A8DD4859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274478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6">
              <a:extLst>
                <a:ext uri="{FF2B5EF4-FFF2-40B4-BE49-F238E27FC236}">
                  <a16:creationId xmlns:a16="http://schemas.microsoft.com/office/drawing/2014/main" id="{0F876227-2DDD-46FC-A46B-596367CE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279717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6C8B509F-DC95-4545-9890-A8C6460F8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2774950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经典战役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86">
              <a:extLst>
                <a:ext uri="{FF2B5EF4-FFF2-40B4-BE49-F238E27FC236}">
                  <a16:creationId xmlns:a16="http://schemas.microsoft.com/office/drawing/2014/main" id="{A670BBD0-42EC-4C65-9FBC-080E9CBD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3697289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任意多边形 1313">
              <a:extLst>
                <a:ext uri="{FF2B5EF4-FFF2-40B4-BE49-F238E27FC236}">
                  <a16:creationId xmlns:a16="http://schemas.microsoft.com/office/drawing/2014/main" id="{01C7B60B-3BA3-4096-8C2F-FB207042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3697287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F923D79A-D007-451C-B068-A3EF956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3749676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10AF5B1C-CB22-448A-A3B0-53F5C7BBE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372745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著作中的战术思想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86">
              <a:extLst>
                <a:ext uri="{FF2B5EF4-FFF2-40B4-BE49-F238E27FC236}">
                  <a16:creationId xmlns:a16="http://schemas.microsoft.com/office/drawing/2014/main" id="{E1CA7623-B3D6-48C8-A11C-4B3D0422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913" y="4681538"/>
              <a:ext cx="207962" cy="536575"/>
            </a:xfrm>
            <a:custGeom>
              <a:avLst/>
              <a:gdLst>
                <a:gd name="T0" fmla="*/ 2002135 w 21600"/>
                <a:gd name="T1" fmla="*/ 2986139 h 21600"/>
                <a:gd name="T2" fmla="*/ 1978316 w 21600"/>
                <a:gd name="T3" fmla="*/ 13329293 h 21600"/>
                <a:gd name="T4" fmla="*/ 0 w 21600"/>
                <a:gd name="T5" fmla="*/ 10047566 h 21600"/>
                <a:gd name="T6" fmla="*/ 2965 w 21600"/>
                <a:gd name="T7" fmla="*/ 0 h 21600"/>
                <a:gd name="T8" fmla="*/ 2002135 w 21600"/>
                <a:gd name="T9" fmla="*/ 29861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599" y="4839"/>
                  </a:moveTo>
                  <a:lnTo>
                    <a:pt x="21342" y="21600"/>
                  </a:lnTo>
                  <a:lnTo>
                    <a:pt x="0" y="16282"/>
                  </a:lnTo>
                  <a:lnTo>
                    <a:pt x="32" y="0"/>
                  </a:lnTo>
                  <a:lnTo>
                    <a:pt x="21599" y="4839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任意多边形 1313">
              <a:extLst>
                <a:ext uri="{FF2B5EF4-FFF2-40B4-BE49-F238E27FC236}">
                  <a16:creationId xmlns:a16="http://schemas.microsoft.com/office/drawing/2014/main" id="{09C2C21A-5485-45F7-A15C-DA6FE619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7" y="4681538"/>
              <a:ext cx="3440113" cy="419100"/>
            </a:xfrm>
            <a:custGeom>
              <a:avLst/>
              <a:gdLst>
                <a:gd name="T0" fmla="*/ 0 w 21600"/>
                <a:gd name="T1" fmla="*/ 8045110 h 21600"/>
                <a:gd name="T2" fmla="*/ 547887845 w 21600"/>
                <a:gd name="T3" fmla="*/ 8131704 h 21600"/>
                <a:gd name="T4" fmla="*/ 523740163 w 21600"/>
                <a:gd name="T5" fmla="*/ 4044024 h 21600"/>
                <a:gd name="T6" fmla="*/ 547887845 w 21600"/>
                <a:gd name="T7" fmla="*/ 129514 h 21600"/>
                <a:gd name="T8" fmla="*/ 1369675 w 21600"/>
                <a:gd name="T9" fmla="*/ 0 h 21600"/>
                <a:gd name="T10" fmla="*/ 0 w 21600"/>
                <a:gd name="T11" fmla="*/ 80451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70"/>
                  </a:moveTo>
                  <a:lnTo>
                    <a:pt x="21600" y="21600"/>
                  </a:lnTo>
                  <a:lnTo>
                    <a:pt x="20648" y="10742"/>
                  </a:lnTo>
                  <a:lnTo>
                    <a:pt x="21600" y="344"/>
                  </a:lnTo>
                  <a:lnTo>
                    <a:pt x="54" y="0"/>
                  </a:lnTo>
                  <a:lnTo>
                    <a:pt x="0" y="21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26">
              <a:extLst>
                <a:ext uri="{FF2B5EF4-FFF2-40B4-BE49-F238E27FC236}">
                  <a16:creationId xmlns:a16="http://schemas.microsoft.com/office/drawing/2014/main" id="{6D7AA106-3045-4070-8395-C86BA65F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940" y="4733927"/>
              <a:ext cx="263525" cy="263525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5C471957-AA96-4E09-AA39-BBAC11C64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6" y="4711701"/>
              <a:ext cx="2457450" cy="350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发展历程以及重要地位</a:t>
              </a:r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1876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25604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25607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0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第四部分</a:t>
            </a:r>
            <a:endParaRPr lang="zh-CN" altLang="en-US" sz="2161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5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32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发展历程以及重要地位</a:t>
            </a:r>
            <a:endParaRPr lang="zh-CN" altLang="en-US" sz="3200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053709" y="5610226"/>
            <a:ext cx="293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萌芽、产生、形成、完善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bldLvl="0" autoUpdateAnimBg="0"/>
      <p:bldP spid="2561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21078-576E-4E20-9DBB-D0161FDE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萌芽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80238-C8EE-4071-83A1-A4828B4C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的哲学和军事思想最早的萌芽都产生于他在一师的学习生涯，毛泽东思想的两个理论来源：一是马克思主义理论辩证唯物主义，二是中国优秀的传统文化。毛泽东最早的哲学思想萌芽产生，最早的哲学思想的源头是湖湘文化，因为他是湖南人，他受湖湘文化的影响是非常深的。后来形成的毛泽东思想的核心是实事求是，实事求是是毛泽东思想的基础和核心。</a:t>
            </a:r>
          </a:p>
          <a:p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11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A807D-0A22-445D-B4A2-C8F4EBB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“八一”南昌起义——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90A1C-9C84-4C20-AD08-6D38C55A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井冈山时期是毛泽东军事思想形成与发展的历史逻辑起点。</a:t>
            </a:r>
          </a:p>
          <a:p>
            <a:pPr>
              <a:lnSpc>
                <a:spcPct val="170000"/>
              </a:lnSpc>
            </a:pP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年中国共产党成立至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月遵义会议前，是毛泽东军事思想的产生时期。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国共两党合作大革命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失败后，毛泽东提出了“上山”以“造成军事势力的基础”的主张。随后，在“八七会议”上，毛泽东又进一步提出“政权是由枪杆子中取得的”重要论断。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日，中国共产党发动南昌起义，进入了独立领导武装斗争的新时期。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月，毛泽东组织领导了湘赣边秋收起义。尔后，在井冈山斗争中，提出了“十六字诀”的游击战争的基本作战原则。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年初，毛泽东在他的《中国的红色政权为什么能够存在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》、《井冈山的斗争》等著作中，提出了中国革命必须走农村包围城市道路的理论。古田会议又明确了建设新型的人民军队的建军原则。在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1930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1931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年的反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围剿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作战中，红军取得了丰富的作战经验，提出了诱敌深入的方针，形成了红军的全部作战原则。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毛泽东成功解决了中国革命走什么路、如何建军、如何作战三个基本问题，它们标志着毛泽东军事思想已初步形成，并为其后来科学体系的形成奠定了坚实的基础。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23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6340-9FE6-4029-9F4F-DBBF13E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1935.1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遵义会议——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1945.8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抗日战争胜利）</a:t>
            </a:r>
            <a:b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15479-0850-414E-99CF-7BFC4525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年抗日战争胜利，是毛泽东军事思想形成完整科学体系的时期，是毛泽东军事思想发展的一个起点。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遵义会议确立了毛泽东在中国共产党和中国工农红军中的领导地位，四渡赤水确立了毛泽东的威信，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年朱德同志在中国共产党第七次全国代表大会上明确提出了“毛泽东军事思想”的概念，并对此做了阐述。</a:t>
            </a:r>
          </a:p>
          <a:p>
            <a:pPr>
              <a:lnSpc>
                <a:spcPct val="170000"/>
              </a:lnSpc>
            </a:pP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遵义会议至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年抗日战争胜利，是毛泽东军事思想形成完整科学体系的时期。遵义会议纠正了王明“左”倾冒险主义在军事上的错误，重新肯定了以毛泽东为代表的正确军事路线，是毛泽东军事思想发展的一个起点。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1936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毛泽东写了《中国革命战争的战略问题》一书，深刻地阐明了无产阶级研究战争和指导战争的立场、观点和方法，系统地论述了中国革命战争的战略指导问题。抗日战争爆发后，毛泽东相继发表了《抗日游击战争的战略问题》、《论持久战》、《论新阶段》、《战争和战略问题》等军事著作，系统地论述了人民军队、人民战争、人民战争的战略战术的理论和原则，以及研究和指导战争的认识论和方法论。这一时期，毛泽东军事思想已发展成为系统的理论，并经受了战争实践的考验。</a:t>
            </a:r>
          </a:p>
          <a:p>
            <a:pPr>
              <a:lnSpc>
                <a:spcPct val="170000"/>
              </a:lnSpc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90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EEC42-1207-4D5D-8BC6-350143DA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-1949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C3A89-6267-4DDF-BEB1-1CC8F310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，毛泽东同朱德、周恩来等组织指挥了一系列重要战役，并且根据新的经验撰写了《集中优势兵力，各个歼灭敌人》、《三个月总结》、《解放战争第二年的战略方针》、十大军事原则等著作。这样，毛泽东军事思想不但有了战略防御的系统理论，而且有了关于战略进攻、战略决战和战略追击的系统理论，标志着毛泽东军事思想的科学体系有了重大发展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解放战争时期（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1946.6-1955.2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对时局做出科学分析，并做好战前充分准备，将反对阶级压迫的内战导向全国人民的解放战争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科学指导战争全局，各分战场和一系列战役，歼灭蒋军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807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万人，夺取全国胜利。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灵活运用多种作战形式，人民战争的战略战术，进一步丰富和发展。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发展了战争和政权建设的理论，建立了人民共和国，根本改变了世界人民力量与战争实力对比。</a:t>
            </a: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毛泽东在此时期主要著作：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《集中优势兵力，各个歼灭敌人》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《解放战争第二年的战略方针》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《三个月总结》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《十大军事原则》以及战争中大量的文电以及三大战役作战方针等。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93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4EBA7-F924-4782-BF8F-45004BB9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建国以后（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1950-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65BCA-5020-4B38-BBD4-FEAF4924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毛泽东军事思想在社会主义革命和社会主义建设时期继续得到发展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提出了新时期军队和国防建设方针。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果断作出抗美援朝出国作战决策，科学的确定了战争的目标和规模，赢得了战争胜利，制止了侵略，保卫了国家安全和世界和平。</a:t>
            </a:r>
          </a:p>
          <a:p>
            <a:pPr lvl="0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在处理国际争端中坚持“有理、有利、有节”原则，取得了中印边界、中苏边界、中越自卫反击战的胜利。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0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4E1C-F670-4ABF-8E0D-15DC6AA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446B-4DAB-479C-ACC9-F61783CB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，组长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张都铭</a:t>
            </a:r>
          </a:p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齐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浩天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朝格苏勒德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毛泽东生平素材收集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林子程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毛泽东指挥下经典战役素材收集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吴磊 赵自威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毛泽东军事著作素材收集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秦宇华 耿瑞良</a:t>
            </a:r>
          </a:p>
          <a:p>
            <a:r>
              <a:rPr lang="zh-CN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毛泽东军事思想发展历程素材收集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雷芮 韩均言</a:t>
            </a:r>
          </a:p>
          <a:p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2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8199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第一部分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2331255" y="4573193"/>
            <a:ext cx="4712395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毛泽东</a:t>
            </a:r>
            <a:r>
              <a:rPr lang="zh-CN" altLang="en-US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的军事</a:t>
            </a:r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生平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93083-09B3-4A7E-8633-370C383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-1976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日），湖南湘潭人。中国人民的领袖，马克思主义者，伟大的无产阶级革命家、战略家和理论家，中国共产党、中国人民解放军和中华人民共和国的主要缔造者和领导人。</a:t>
            </a:r>
          </a:p>
          <a:p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24C7-362F-4FC4-9DE8-4F0798AA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68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2D14-E3BE-420A-A3C5-120B4759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毛泽东出生于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年，辛亥革命中在新军中参军半年。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1914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年进入湖南第一师范学校，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年创立共产主义组织</a:t>
            </a:r>
            <a:r>
              <a:rPr lang="zh-CN" altLang="en-US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年在中共中央紧急会议上提出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政权是由枪杆子中取得的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年成立工农革命军，任党代表并提出以农村包围城市、最后夺取城市和全国政权的道路。</a:t>
            </a:r>
          </a:p>
          <a:p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日，中华人民共和国建立，他当选为中央人民政府主席。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5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500" b="0"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年代开始，他领导中共同苏共领导人奉行的大国主义和干涉、控制中国的企图进行了坚决的斗争。</a:t>
            </a:r>
          </a:p>
        </p:txBody>
      </p:sp>
      <p:pic>
        <p:nvPicPr>
          <p:cNvPr id="6" name="图片 5" descr="图片包含 人员, 黑色, 照片, 伪装&#10;&#10;描述已自动生成">
            <a:extLst>
              <a:ext uri="{FF2B5EF4-FFF2-40B4-BE49-F238E27FC236}">
                <a16:creationId xmlns:a16="http://schemas.microsoft.com/office/drawing/2014/main" id="{8B09C914-33B4-47CE-A707-E8BD4F663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58" y="1600428"/>
            <a:ext cx="25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过渡页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44" y="663320"/>
            <a:ext cx="6043919" cy="27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673561" y="3441385"/>
            <a:ext cx="7678750" cy="375364"/>
            <a:chOff x="0" y="0"/>
            <a:chExt cx="10075" cy="492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4800" y="0"/>
              <a:ext cx="495" cy="492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161"/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0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  <p:sp>
          <p:nvSpPr>
            <p:cNvPr id="3" name="Line 6"/>
            <p:cNvSpPr>
              <a:spLocks noChangeShapeType="1"/>
            </p:cNvSpPr>
            <p:nvPr/>
          </p:nvSpPr>
          <p:spPr bwMode="auto">
            <a:xfrm flipH="1">
              <a:off x="5329" y="281"/>
              <a:ext cx="4747" cy="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161"/>
            </a:p>
          </p:txBody>
        </p:sp>
      </p:grpSp>
      <p:pic>
        <p:nvPicPr>
          <p:cNvPr id="19463" name="Picture 7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7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88" y="3936791"/>
            <a:ext cx="543039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10" descr="田字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56" y="3936791"/>
            <a:ext cx="543038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929550" y="3932981"/>
            <a:ext cx="3227742" cy="53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2881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第二部分</a:t>
            </a:r>
            <a:endParaRPr lang="zh-CN" altLang="en-US" sz="216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31256" y="4573193"/>
            <a:ext cx="4494832" cy="76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107" tIns="43553" rIns="87107" bIns="43553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zh-CN" sz="4400">
                <a:latin typeface="方正跃进简体" panose="02000000000000000000" pitchFamily="2" charset="-122"/>
                <a:ea typeface="方正跃进简体" panose="02000000000000000000" pitchFamily="2" charset="-122"/>
              </a:rPr>
              <a:t>经典战役</a:t>
            </a:r>
            <a:endParaRPr lang="zh-CN" altLang="en-US" sz="4321" b="1">
              <a:latin typeface="方正跃进简体" panose="02000000000000000000" pitchFamily="2" charset="-122"/>
              <a:ea typeface="方正跃进简体" panose="02000000000000000000" pitchFamily="2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464300" y="5599141"/>
            <a:ext cx="611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三大战役</a:t>
            </a:r>
            <a:endParaRPr lang="zh-CN" altLang="en-US" sz="216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bldLvl="0" autoUpdateAnimBg="0"/>
      <p:bldP spid="19469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1DC69-3E10-448E-A2A6-CA72AE27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</a:t>
            </a:r>
            <a:b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F693-87D6-4354-AD09-55E6A661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土地革命战争时期，中央红军长征中，在贵州、四川、云南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省交界的赤水河流域同国民党军进行的运动战战役。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四渡赤水战役是遵义会议之后，中央红军在长征途中，处于国民党几十万重兵围追堵截的艰险条件下，进行的一次决定性运动战战役。在毛泽东主席、周、朱等指挥下，中央红军采取高度机动的运动战方针，纵横驰骋于川黔滇边境广大地区，积极寻找战机，有效地调动和歼灭敌人，彻底粉碎了蒋介石等反动派企图围歼红军于川黔滇边境的狂妄计划，红军取得了战略转移中具有决定意义的胜利。</a:t>
            </a: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毛泽东指挥中央红军三个月的时间六次穿越三条河流，转战川贵滇三省，巧妙地穿插于国民党军重兵集团围剿之间，不断创造战机，在运动中大量歼灭敌人，牢牢地掌握战场的主动权，取得了红军长征史上以少胜多，变被动为主动的光辉战例。</a:t>
            </a: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4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098C74-90D9-41E1-A811-0C82E1899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8" y="819150"/>
            <a:ext cx="7596823" cy="521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53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CD4292-5E2D-41B2-81B5-947D442B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" y="763980"/>
            <a:ext cx="8243093" cy="53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0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1719</Words>
  <Application>Microsoft Office PowerPoint</Application>
  <PresentationFormat>全屏显示(4:3)</PresentationFormat>
  <Paragraphs>98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方正跃进简体</vt:lpstr>
      <vt:lpstr>微软雅黑</vt:lpstr>
      <vt:lpstr>Calibri Light</vt:lpstr>
      <vt:lpstr>等线</vt:lpstr>
      <vt:lpstr>Arial</vt:lpstr>
      <vt:lpstr>华康俪金黑W8(P)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四渡赤水 </vt:lpstr>
      <vt:lpstr>PowerPoint 演示文稿</vt:lpstr>
      <vt:lpstr>PowerPoint 演示文稿</vt:lpstr>
      <vt:lpstr>三大战役</vt:lpstr>
      <vt:lpstr>PowerPoint 演示文稿</vt:lpstr>
      <vt:lpstr>战略战术思想 </vt:lpstr>
      <vt:lpstr>PowerPoint 演示文稿</vt:lpstr>
      <vt:lpstr>PowerPoint 演示文稿</vt:lpstr>
      <vt:lpstr>作品思想 </vt:lpstr>
      <vt:lpstr>总结</vt:lpstr>
      <vt:lpstr>PowerPoint 演示文稿</vt:lpstr>
      <vt:lpstr>作品思想 </vt:lpstr>
      <vt:lpstr>总结 </vt:lpstr>
      <vt:lpstr>PowerPoint 演示文稿</vt:lpstr>
      <vt:lpstr>萌芽</vt:lpstr>
      <vt:lpstr>产生（1927.8“八一”南昌起义——1935.1遵义会议） </vt:lpstr>
      <vt:lpstr>形成（1935.1遵义会议——1945.8抗日战争胜利） </vt:lpstr>
      <vt:lpstr>完善（1946.6解放战争时期-1949建国） </vt:lpstr>
      <vt:lpstr>建国以后（1950-） </vt:lpstr>
      <vt:lpstr>人员分工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 q</dc:creator>
  <cp:lastModifiedBy>ht q</cp:lastModifiedBy>
  <cp:revision>2</cp:revision>
  <dcterms:created xsi:type="dcterms:W3CDTF">2019-04-02T11:11:34Z</dcterms:created>
  <dcterms:modified xsi:type="dcterms:W3CDTF">2019-04-02T11:13:22Z</dcterms:modified>
</cp:coreProperties>
</file>